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Roboto 1" panose="02000000000000000000" pitchFamily="2" charset="0"/>
      <p:regular r:id="rId5"/>
      <p:bold r:id="rId6"/>
    </p:embeddedFont>
    <p:embeddedFont>
      <p:font typeface="Roboto 2" panose="02000000000000000000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2018" y="-1006655"/>
            <a:ext cx="21090697" cy="21056280"/>
          </a:xfrm>
          <a:custGeom>
            <a:avLst/>
            <a:gdLst/>
            <a:ahLst/>
            <a:cxnLst/>
            <a:rect l="l" t="t" r="r" b="b"/>
            <a:pathLst>
              <a:path w="21090697" h="21056280">
                <a:moveTo>
                  <a:pt x="0" y="0"/>
                </a:moveTo>
                <a:lnTo>
                  <a:pt x="21090696" y="0"/>
                </a:lnTo>
                <a:lnTo>
                  <a:pt x="21090696" y="21056280"/>
                </a:lnTo>
                <a:lnTo>
                  <a:pt x="0" y="21056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948832">
            <a:off x="-3895137" y="-3900909"/>
            <a:ext cx="22938041" cy="25951349"/>
          </a:xfrm>
          <a:custGeom>
            <a:avLst/>
            <a:gdLst/>
            <a:ahLst/>
            <a:cxnLst/>
            <a:rect l="l" t="t" r="r" b="b"/>
            <a:pathLst>
              <a:path w="22938041" h="25951349">
                <a:moveTo>
                  <a:pt x="0" y="0"/>
                </a:moveTo>
                <a:lnTo>
                  <a:pt x="22938041" y="0"/>
                </a:lnTo>
                <a:lnTo>
                  <a:pt x="22938041" y="25951349"/>
                </a:lnTo>
                <a:lnTo>
                  <a:pt x="0" y="25951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052226" y="2334149"/>
            <a:ext cx="20392452" cy="11317811"/>
          </a:xfrm>
          <a:custGeom>
            <a:avLst/>
            <a:gdLst/>
            <a:ahLst/>
            <a:cxnLst/>
            <a:rect l="l" t="t" r="r" b="b"/>
            <a:pathLst>
              <a:path w="20392452" h="11317811">
                <a:moveTo>
                  <a:pt x="0" y="0"/>
                </a:moveTo>
                <a:lnTo>
                  <a:pt x="20392452" y="0"/>
                </a:lnTo>
                <a:lnTo>
                  <a:pt x="20392452" y="11317811"/>
                </a:lnTo>
                <a:lnTo>
                  <a:pt x="0" y="1131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842198"/>
            <a:ext cx="16230600" cy="317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4"/>
              </a:lnSpc>
              <a:spcBef>
                <a:spcPct val="0"/>
              </a:spcBef>
            </a:pPr>
            <a:r>
              <a:rPr lang="en-US" sz="18517">
                <a:solidFill>
                  <a:srgbClr val="AC182C"/>
                </a:solidFill>
                <a:latin typeface="Roboto 1"/>
              </a:rPr>
              <a:t>Title</a:t>
            </a:r>
          </a:p>
        </p:txBody>
      </p:sp>
      <p:sp>
        <p:nvSpPr>
          <p:cNvPr id="6" name="Freeform 6"/>
          <p:cNvSpPr/>
          <p:nvPr/>
        </p:nvSpPr>
        <p:spPr>
          <a:xfrm>
            <a:off x="5839547" y="693695"/>
            <a:ext cx="6608905" cy="2510453"/>
          </a:xfrm>
          <a:custGeom>
            <a:avLst/>
            <a:gdLst/>
            <a:ahLst/>
            <a:cxnLst/>
            <a:rect l="l" t="t" r="r" b="b"/>
            <a:pathLst>
              <a:path w="6608905" h="2510453">
                <a:moveTo>
                  <a:pt x="0" y="0"/>
                </a:moveTo>
                <a:lnTo>
                  <a:pt x="6608906" y="0"/>
                </a:lnTo>
                <a:lnTo>
                  <a:pt x="6608906" y="2510453"/>
                </a:lnTo>
                <a:lnTo>
                  <a:pt x="0" y="25104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6659020"/>
            <a:ext cx="16230600" cy="11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6"/>
              </a:lnSpc>
              <a:spcBef>
                <a:spcPct val="0"/>
              </a:spcBef>
            </a:pPr>
            <a:r>
              <a:rPr lang="en-US" sz="6519">
                <a:solidFill>
                  <a:srgbClr val="000000"/>
                </a:solidFill>
                <a:latin typeface="Roboto 2"/>
              </a:rPr>
              <a:t>Subtitle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122208"/>
            <a:ext cx="16230600" cy="61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0"/>
              </a:lnSpc>
              <a:spcBef>
                <a:spcPct val="0"/>
              </a:spcBef>
            </a:pPr>
            <a:r>
              <a:rPr lang="en-US" sz="3557">
                <a:solidFill>
                  <a:srgbClr val="000000"/>
                </a:solidFill>
                <a:latin typeface="Roboto 2"/>
              </a:rPr>
              <a:t>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6543" y="189941"/>
            <a:ext cx="19501848" cy="17454154"/>
          </a:xfrm>
          <a:custGeom>
            <a:avLst/>
            <a:gdLst/>
            <a:ahLst/>
            <a:cxnLst/>
            <a:rect l="l" t="t" r="r" b="b"/>
            <a:pathLst>
              <a:path w="19501848" h="17454154">
                <a:moveTo>
                  <a:pt x="0" y="0"/>
                </a:moveTo>
                <a:lnTo>
                  <a:pt x="19501849" y="0"/>
                </a:lnTo>
                <a:lnTo>
                  <a:pt x="19501849" y="17454154"/>
                </a:lnTo>
                <a:lnTo>
                  <a:pt x="0" y="17454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96496" y="2396098"/>
            <a:ext cx="19480992" cy="19480992"/>
          </a:xfrm>
          <a:custGeom>
            <a:avLst/>
            <a:gdLst/>
            <a:ahLst/>
            <a:cxnLst/>
            <a:rect l="l" t="t" r="r" b="b"/>
            <a:pathLst>
              <a:path w="19480992" h="19480992">
                <a:moveTo>
                  <a:pt x="0" y="0"/>
                </a:moveTo>
                <a:lnTo>
                  <a:pt x="19480992" y="0"/>
                </a:lnTo>
                <a:lnTo>
                  <a:pt x="19480992" y="19480992"/>
                </a:lnTo>
                <a:lnTo>
                  <a:pt x="0" y="1948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9365360" y="8042408"/>
            <a:ext cx="17757635" cy="15293428"/>
            <a:chOff x="0" y="0"/>
            <a:chExt cx="23676847" cy="20391238"/>
          </a:xfrm>
        </p:grpSpPr>
        <p:grpSp>
          <p:nvGrpSpPr>
            <p:cNvPr id="5" name="Group 5"/>
            <p:cNvGrpSpPr/>
            <p:nvPr/>
          </p:nvGrpSpPr>
          <p:grpSpPr>
            <a:xfrm>
              <a:off x="372575" y="0"/>
              <a:ext cx="23304272" cy="20391238"/>
              <a:chOff x="0" y="0"/>
              <a:chExt cx="812800" cy="7112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AC18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428211"/>
              <a:ext cx="22855539" cy="19766706"/>
              <a:chOff x="0" y="0"/>
              <a:chExt cx="812800" cy="7029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7029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2953">
                    <a:moveTo>
                      <a:pt x="406400" y="702953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029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12111"/>
                <a:ext cx="558800" cy="364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29761" y="8630844"/>
            <a:ext cx="6119008" cy="1541737"/>
          </a:xfrm>
          <a:custGeom>
            <a:avLst/>
            <a:gdLst/>
            <a:ahLst/>
            <a:cxnLst/>
            <a:rect l="l" t="t" r="r" b="b"/>
            <a:pathLst>
              <a:path w="6119008" h="1541737">
                <a:moveTo>
                  <a:pt x="0" y="0"/>
                </a:moveTo>
                <a:lnTo>
                  <a:pt x="6119009" y="0"/>
                </a:lnTo>
                <a:lnTo>
                  <a:pt x="6119009" y="1541738"/>
                </a:lnTo>
                <a:lnTo>
                  <a:pt x="0" y="1541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9685" b="-210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30297" y="2102454"/>
            <a:ext cx="12517273" cy="47625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00485" y="228960"/>
            <a:ext cx="16858815" cy="166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56"/>
              </a:lnSpc>
              <a:spcBef>
                <a:spcPct val="0"/>
              </a:spcBef>
            </a:pPr>
            <a:r>
              <a:rPr lang="en-US" sz="9683">
                <a:solidFill>
                  <a:srgbClr val="AC182C"/>
                </a:solidFill>
                <a:latin typeface="Roboto 1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525203"/>
            <a:ext cx="16230600" cy="98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6"/>
              </a:lnSpc>
              <a:spcBef>
                <a:spcPct val="0"/>
              </a:spcBef>
            </a:pPr>
            <a:r>
              <a:rPr lang="en-US" sz="5690">
                <a:solidFill>
                  <a:srgbClr val="000000"/>
                </a:solidFill>
                <a:latin typeface="Roboto 2"/>
              </a:rPr>
              <a:t>Body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6543" y="189941"/>
            <a:ext cx="19501848" cy="17454154"/>
          </a:xfrm>
          <a:custGeom>
            <a:avLst/>
            <a:gdLst/>
            <a:ahLst/>
            <a:cxnLst/>
            <a:rect l="l" t="t" r="r" b="b"/>
            <a:pathLst>
              <a:path w="19501848" h="17454154">
                <a:moveTo>
                  <a:pt x="0" y="0"/>
                </a:moveTo>
                <a:lnTo>
                  <a:pt x="19501849" y="0"/>
                </a:lnTo>
                <a:lnTo>
                  <a:pt x="19501849" y="17454154"/>
                </a:lnTo>
                <a:lnTo>
                  <a:pt x="0" y="17454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96496" y="2396098"/>
            <a:ext cx="19480992" cy="19480992"/>
          </a:xfrm>
          <a:custGeom>
            <a:avLst/>
            <a:gdLst/>
            <a:ahLst/>
            <a:cxnLst/>
            <a:rect l="l" t="t" r="r" b="b"/>
            <a:pathLst>
              <a:path w="19480992" h="19480992">
                <a:moveTo>
                  <a:pt x="0" y="0"/>
                </a:moveTo>
                <a:lnTo>
                  <a:pt x="19480992" y="0"/>
                </a:lnTo>
                <a:lnTo>
                  <a:pt x="19480992" y="19480992"/>
                </a:lnTo>
                <a:lnTo>
                  <a:pt x="0" y="1948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9365360" y="8042408"/>
            <a:ext cx="17757635" cy="15293428"/>
            <a:chOff x="0" y="0"/>
            <a:chExt cx="23676847" cy="20391238"/>
          </a:xfrm>
        </p:grpSpPr>
        <p:grpSp>
          <p:nvGrpSpPr>
            <p:cNvPr id="5" name="Group 5"/>
            <p:cNvGrpSpPr/>
            <p:nvPr/>
          </p:nvGrpSpPr>
          <p:grpSpPr>
            <a:xfrm>
              <a:off x="372575" y="0"/>
              <a:ext cx="23304272" cy="20391238"/>
              <a:chOff x="0" y="0"/>
              <a:chExt cx="812800" cy="7112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AC18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428211"/>
              <a:ext cx="22855539" cy="19766706"/>
              <a:chOff x="0" y="0"/>
              <a:chExt cx="812800" cy="7029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7029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2953">
                    <a:moveTo>
                      <a:pt x="406400" y="702953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029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12111"/>
                <a:ext cx="558800" cy="364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29761" y="8630844"/>
            <a:ext cx="6119008" cy="1541737"/>
          </a:xfrm>
          <a:custGeom>
            <a:avLst/>
            <a:gdLst/>
            <a:ahLst/>
            <a:cxnLst/>
            <a:rect l="l" t="t" r="r" b="b"/>
            <a:pathLst>
              <a:path w="6119008" h="1541737">
                <a:moveTo>
                  <a:pt x="0" y="0"/>
                </a:moveTo>
                <a:lnTo>
                  <a:pt x="6119009" y="0"/>
                </a:lnTo>
                <a:lnTo>
                  <a:pt x="6119009" y="1541738"/>
                </a:lnTo>
                <a:lnTo>
                  <a:pt x="0" y="1541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9685" b="-210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30297" y="2102454"/>
            <a:ext cx="12517273" cy="47625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00485" y="228960"/>
            <a:ext cx="16858815" cy="166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56"/>
              </a:lnSpc>
              <a:spcBef>
                <a:spcPct val="0"/>
              </a:spcBef>
            </a:pPr>
            <a:r>
              <a:rPr lang="en-US" sz="9683">
                <a:solidFill>
                  <a:srgbClr val="AC182C"/>
                </a:solidFill>
                <a:latin typeface="Roboto 1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525203"/>
            <a:ext cx="16230600" cy="98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8611" lvl="1" indent="-614305">
              <a:lnSpc>
                <a:spcPts val="7966"/>
              </a:lnSpc>
              <a:buFont typeface="Arial"/>
              <a:buChar char="•"/>
            </a:pPr>
            <a:r>
              <a:rPr lang="en-US" sz="5690">
                <a:solidFill>
                  <a:srgbClr val="000000"/>
                </a:solidFill>
                <a:latin typeface="Roboto 2"/>
              </a:rPr>
              <a:t>Body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Roboto 2</vt:lpstr>
      <vt:lpstr>Arial</vt:lpstr>
      <vt:lpstr>Roboto 1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 Template</dc:title>
  <cp:lastModifiedBy>Allison Garner</cp:lastModifiedBy>
  <cp:revision>1</cp:revision>
  <dcterms:created xsi:type="dcterms:W3CDTF">2006-08-16T00:00:00Z</dcterms:created>
  <dcterms:modified xsi:type="dcterms:W3CDTF">2024-01-23T22:34:42Z</dcterms:modified>
  <dc:identifier>DAF5gcFebbo</dc:identifier>
</cp:coreProperties>
</file>