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Robot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2" Type="http://schemas.openxmlformats.org/officeDocument/2006/relationships/font" Target="fonts/Roboto-boldItalic.fntdata"/><Relationship Id="rId9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57421" y="99491"/>
            <a:ext cx="5184735" cy="1963460"/>
          </a:xfrm>
          <a:custGeom>
            <a:rect b="b" l="l" r="r" t="t"/>
            <a:pathLst>
              <a:path extrusionOk="0" h="2510453" w="6608905">
                <a:moveTo>
                  <a:pt x="0" y="0"/>
                </a:moveTo>
                <a:lnTo>
                  <a:pt x="6608906" y="0"/>
                </a:lnTo>
                <a:lnTo>
                  <a:pt x="6608906" y="2510453"/>
                </a:lnTo>
                <a:lnTo>
                  <a:pt x="0" y="2510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930551" y="4167459"/>
            <a:ext cx="5022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B42A2F"/>
                </a:solidFill>
                <a:latin typeface="Roboto"/>
                <a:ea typeface="Roboto"/>
                <a:cs typeface="Roboto"/>
                <a:sym typeface="Roboto"/>
              </a:rPr>
              <a:t>SUBTITLE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10315688" y="-262054"/>
            <a:ext cx="1535733" cy="738210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E1E4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930551" y="4916107"/>
            <a:ext cx="5022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96683" y="3159376"/>
            <a:ext cx="50220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0726139" y="-262054"/>
            <a:ext cx="1535733" cy="7382107"/>
          </a:xfrm>
          <a:prstGeom prst="rect">
            <a:avLst/>
          </a:prstGeom>
          <a:solidFill>
            <a:srgbClr val="B42A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/>
          <p:nvPr/>
        </p:nvCxnSpPr>
        <p:spPr>
          <a:xfrm flipH="1" rot="10800000">
            <a:off x="-1014762" y="1919565"/>
            <a:ext cx="7560527" cy="111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-82067" y="2916895"/>
            <a:ext cx="6627832" cy="3219395"/>
          </a:xfrm>
          <a:prstGeom prst="rect">
            <a:avLst/>
          </a:prstGeom>
          <a:solidFill>
            <a:srgbClr val="A5A5A5">
              <a:alpha val="48627"/>
            </a:srgbClr>
          </a:solidFill>
          <a:ln cap="flat" cmpd="sng" w="12700">
            <a:solidFill>
              <a:srgbClr val="E1E4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57421" y="99491"/>
            <a:ext cx="5184735" cy="1963460"/>
          </a:xfrm>
          <a:custGeom>
            <a:rect b="b" l="l" r="r" t="t"/>
            <a:pathLst>
              <a:path extrusionOk="0" h="2510453" w="6608905">
                <a:moveTo>
                  <a:pt x="0" y="0"/>
                </a:moveTo>
                <a:lnTo>
                  <a:pt x="6608906" y="0"/>
                </a:lnTo>
                <a:lnTo>
                  <a:pt x="6608906" y="2510453"/>
                </a:lnTo>
                <a:lnTo>
                  <a:pt x="0" y="2510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745125" y="4410072"/>
            <a:ext cx="5022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B42A2F"/>
                </a:solidFill>
                <a:latin typeface="Roboto"/>
                <a:ea typeface="Roboto"/>
                <a:cs typeface="Roboto"/>
                <a:sym typeface="Roboto"/>
              </a:rPr>
              <a:t>SUBTITLE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0315688" y="-262054"/>
            <a:ext cx="1535733" cy="738210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E1E4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745127" y="5146133"/>
            <a:ext cx="5022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722824" y="3531874"/>
            <a:ext cx="50220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0726139" y="-262054"/>
            <a:ext cx="1535733" cy="7382107"/>
          </a:xfrm>
          <a:prstGeom prst="rect">
            <a:avLst/>
          </a:prstGeom>
          <a:solidFill>
            <a:srgbClr val="B42A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 flipH="1" rot="10800000">
            <a:off x="-1014762" y="1919565"/>
            <a:ext cx="7560527" cy="111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2782082" y="1934976"/>
            <a:ext cx="6627832" cy="3219395"/>
          </a:xfrm>
          <a:prstGeom prst="rect">
            <a:avLst/>
          </a:prstGeom>
          <a:solidFill>
            <a:srgbClr val="A5A5A5">
              <a:alpha val="48627"/>
            </a:srgbClr>
          </a:solidFill>
          <a:ln cap="flat" cmpd="sng" w="12700">
            <a:solidFill>
              <a:srgbClr val="E1E4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670900" y="25167"/>
            <a:ext cx="4681364" cy="1727627"/>
          </a:xfrm>
          <a:custGeom>
            <a:rect b="b" l="l" r="r" t="t"/>
            <a:pathLst>
              <a:path extrusionOk="0" h="2510453" w="6608905">
                <a:moveTo>
                  <a:pt x="0" y="0"/>
                </a:moveTo>
                <a:lnTo>
                  <a:pt x="6608906" y="0"/>
                </a:lnTo>
                <a:lnTo>
                  <a:pt x="6608906" y="2510453"/>
                </a:lnTo>
                <a:lnTo>
                  <a:pt x="0" y="2510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584970" y="3365704"/>
            <a:ext cx="5022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B42A2F"/>
                </a:solidFill>
                <a:latin typeface="Roboto"/>
                <a:ea typeface="Roboto"/>
                <a:cs typeface="Roboto"/>
                <a:sym typeface="Roboto"/>
              </a:rPr>
              <a:t>SUBTITLE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 rot="5400000">
            <a:off x="5734535" y="-36175"/>
            <a:ext cx="722927" cy="12565566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E1E4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3584970" y="4173707"/>
            <a:ext cx="5022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3584970" y="2355426"/>
            <a:ext cx="50220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 rot="5400000">
            <a:off x="5701079" y="358521"/>
            <a:ext cx="789838" cy="12333249"/>
          </a:xfrm>
          <a:prstGeom prst="rect">
            <a:avLst/>
          </a:prstGeom>
          <a:solidFill>
            <a:srgbClr val="B42A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10315688" y="-262054"/>
            <a:ext cx="1535733" cy="738210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E1E4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-709093" y="672654"/>
            <a:ext cx="50220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Heading</a:t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10726139" y="-262054"/>
            <a:ext cx="1535733" cy="7382107"/>
          </a:xfrm>
          <a:prstGeom prst="rect">
            <a:avLst/>
          </a:prstGeom>
          <a:solidFill>
            <a:srgbClr val="B42A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 flipH="1" rot="10800000">
            <a:off x="-1014762" y="1863810"/>
            <a:ext cx="7560527" cy="111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16"/>
          <p:cNvSpPr txBox="1"/>
          <p:nvPr/>
        </p:nvSpPr>
        <p:spPr>
          <a:xfrm>
            <a:off x="-1284396" y="2151915"/>
            <a:ext cx="43398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223607" y="5653694"/>
            <a:ext cx="3121760" cy="1204306"/>
          </a:xfrm>
          <a:custGeom>
            <a:rect b="b" l="l" r="r" t="t"/>
            <a:pathLst>
              <a:path extrusionOk="0" h="2510453" w="6608905">
                <a:moveTo>
                  <a:pt x="0" y="0"/>
                </a:moveTo>
                <a:lnTo>
                  <a:pt x="6608906" y="0"/>
                </a:lnTo>
                <a:lnTo>
                  <a:pt x="6608906" y="2510453"/>
                </a:lnTo>
                <a:lnTo>
                  <a:pt x="0" y="2510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