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Roboto"/>
      <p:regular r:id="rId11"/>
      <p:bold r:id="rId12"/>
      <p:italic r:id="rId13"/>
      <p:boldItalic r:id="rId14"/>
    </p:embeddedFont>
    <p:embeddedFont>
      <p:font typeface="Bebas Neue"/>
      <p:regular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regular.fntdata"/><Relationship Id="rId10" Type="http://schemas.openxmlformats.org/officeDocument/2006/relationships/slide" Target="slides/slide5.xml"/><Relationship Id="rId13" Type="http://schemas.openxmlformats.org/officeDocument/2006/relationships/font" Target="fonts/Roboto-italic.fntdata"/><Relationship Id="rId12" Type="http://schemas.openxmlformats.org/officeDocument/2006/relationships/font" Target="fonts/Roboto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BebasNeue-regular.fntdata"/><Relationship Id="rId14" Type="http://schemas.openxmlformats.org/officeDocument/2006/relationships/font" Target="fonts/Robo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8d2910fc0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8d2910fc0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78d2910fc0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78d2910fc0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78d2910fc0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78d2910fc0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378d2910fc0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378d2910fc0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 title="MACU-Logo_ModernHorizontal_White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897138"/>
            <a:ext cx="8839204" cy="33492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Bebas Neue"/>
                <a:ea typeface="Bebas Neue"/>
                <a:cs typeface="Bebas Neue"/>
                <a:sym typeface="Bebas Neue"/>
              </a:rPr>
              <a:t>Title</a:t>
            </a:r>
            <a:endParaRPr>
              <a:solidFill>
                <a:srgbClr val="FFFFFF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60" name="Google Shape;60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Subtitle</a:t>
            </a:r>
            <a:endParaRPr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Bebas Neue"/>
                <a:ea typeface="Bebas Neue"/>
                <a:cs typeface="Bebas Neue"/>
                <a:sym typeface="Bebas Neue"/>
              </a:rPr>
              <a:t>Title</a:t>
            </a:r>
            <a:endParaRPr>
              <a:solidFill>
                <a:srgbClr val="FFFFFF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Text</a:t>
            </a:r>
            <a:endParaRPr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Bebas Neue"/>
                <a:ea typeface="Bebas Neue"/>
                <a:cs typeface="Bebas Neue"/>
                <a:sym typeface="Bebas Neue"/>
              </a:rPr>
              <a:t>Title</a:t>
            </a:r>
            <a:endParaRPr>
              <a:solidFill>
                <a:srgbClr val="FFFFFF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72" name="Google Shape;72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"/>
              <a:buChar char="●"/>
            </a:pPr>
            <a:r>
              <a:rPr lang="en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Text</a:t>
            </a:r>
            <a:endParaRPr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Bebas Neue"/>
                <a:ea typeface="Bebas Neue"/>
                <a:cs typeface="Bebas Neue"/>
                <a:sym typeface="Bebas Neue"/>
              </a:rPr>
              <a:t>Title</a:t>
            </a:r>
            <a:endParaRPr>
              <a:solidFill>
                <a:srgbClr val="FFFFFF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78" name="Google Shape;78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Text</a:t>
            </a:r>
            <a:endParaRPr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9" name="Google Shape;79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Text</a:t>
            </a:r>
            <a:endParaRPr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